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87" r:id="rId5"/>
  </p:sldMasterIdLst>
  <p:notesMasterIdLst>
    <p:notesMasterId r:id="rId13"/>
  </p:notesMasterIdLst>
  <p:handoutMasterIdLst>
    <p:handoutMasterId r:id="rId14"/>
  </p:handoutMasterIdLst>
  <p:sldIdLst>
    <p:sldId id="294" r:id="rId6"/>
    <p:sldId id="408" r:id="rId7"/>
    <p:sldId id="461" r:id="rId8"/>
    <p:sldId id="437" r:id="rId9"/>
    <p:sldId id="439" r:id="rId10"/>
    <p:sldId id="440" r:id="rId11"/>
    <p:sldId id="351" r:id="rId12"/>
  </p:sldIdLst>
  <p:sldSz cx="9144000" cy="6858000" type="screen4x3"/>
  <p:notesSz cx="6858000" cy="92408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S Army" panose="020B0506030202020204" pitchFamily="34" charset="0"/>
      <p:regular r:id="rId19"/>
      <p:bold r:id="rId20"/>
    </p:embeddedFont>
    <p:embeddedFont>
      <p:font typeface="US Army Light" panose="020B0506030202020204" pitchFamily="34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onsky, Makenna" initials="PM" lastIdx="120" clrIdx="0">
    <p:extLst>
      <p:ext uri="{19B8F6BF-5375-455C-9EA6-DF929625EA0E}">
        <p15:presenceInfo xmlns:p15="http://schemas.microsoft.com/office/powerpoint/2012/main" userId="S::Makenna.Plonsky@us.gt.com::4c0d3a93-9fa5-4ad1-b661-4b92f597409b" providerId="AD"/>
      </p:ext>
    </p:extLst>
  </p:cmAuthor>
  <p:cmAuthor id="2" name="Vishal Ayyagari" initials="VA" lastIdx="11" clrIdx="1">
    <p:extLst>
      <p:ext uri="{19B8F6BF-5375-455C-9EA6-DF929625EA0E}">
        <p15:presenceInfo xmlns:p15="http://schemas.microsoft.com/office/powerpoint/2012/main" userId="S::Vishal.Ayyagari@us.gt.com::9b494d2f-f800-499f-83ac-5abd73ae8971" providerId="AD"/>
      </p:ext>
    </p:extLst>
  </p:cmAuthor>
  <p:cmAuthor id="3" name="Arnold, David" initials="AD" lastIdx="16" clrIdx="2">
    <p:extLst>
      <p:ext uri="{19B8F6BF-5375-455C-9EA6-DF929625EA0E}">
        <p15:presenceInfo xmlns:p15="http://schemas.microsoft.com/office/powerpoint/2012/main" userId="S::David.Arnold@us.gt.com::3f73f5ce-7359-4182-a496-5864edd3113e" providerId="AD"/>
      </p:ext>
    </p:extLst>
  </p:cmAuthor>
  <p:cmAuthor id="4" name="Plonsky, Makenna M CTR HQDA OCCH" initials="PMMCHO" lastIdx="14" clrIdx="3">
    <p:extLst>
      <p:ext uri="{19B8F6BF-5375-455C-9EA6-DF929625EA0E}">
        <p15:presenceInfo xmlns:p15="http://schemas.microsoft.com/office/powerpoint/2012/main" userId="S-1-5-21-412667653-668731278-4213794525-1525709" providerId="AD"/>
      </p:ext>
    </p:extLst>
  </p:cmAuthor>
  <p:cmAuthor id="5" name="Jahn, Shaun" initials="JS" lastIdx="42" clrIdx="4">
    <p:extLst>
      <p:ext uri="{19B8F6BF-5375-455C-9EA6-DF929625EA0E}">
        <p15:presenceInfo xmlns:p15="http://schemas.microsoft.com/office/powerpoint/2012/main" userId="S::Shaun.Jahn@us.gt.com::0bcf4442-6ed7-4ac9-8d36-7bd95399c8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595959"/>
    <a:srgbClr val="E6E6E6"/>
    <a:srgbClr val="CAD3E4"/>
    <a:srgbClr val="F2F2F2"/>
    <a:srgbClr val="BEE395"/>
    <a:srgbClr val="F1F6C0"/>
    <a:srgbClr val="9BBB59"/>
    <a:srgbClr val="E7E7E7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87" autoAdjust="0"/>
  </p:normalViewPr>
  <p:slideViewPr>
    <p:cSldViewPr snapToGrid="0">
      <p:cViewPr varScale="1">
        <p:scale>
          <a:sx n="61" d="100"/>
          <a:sy n="61" d="100"/>
        </p:scale>
        <p:origin x="18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7BBD-BC7D-48B9-B820-396BE9BB666C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288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7563-E3EF-4350-9C83-A854C6FD6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BCB10-DD4E-4612-B120-BBF52AF7CB2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5700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4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4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7194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1965F-06E2-4103-B057-C7B45455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8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8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17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7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8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3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1965F-06E2-4103-B057-C7B45455B1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7007192" y="727078"/>
            <a:ext cx="2136809" cy="828596"/>
          </a:xfrm>
          <a:prstGeom prst="round2SameRect">
            <a:avLst>
              <a:gd name="adj1" fmla="val 29123"/>
              <a:gd name="adj2" fmla="val 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7162798" y="200587"/>
            <a:ext cx="1834130" cy="1154500"/>
            <a:chOff x="144380" y="162250"/>
            <a:chExt cx="1423793" cy="896212"/>
          </a:xfrm>
        </p:grpSpPr>
        <p:pic>
          <p:nvPicPr>
            <p:cNvPr id="5" name="Picture 2" descr="ecc5aac5-c394-4a77-aff2-6354ec9e1b79@easf"/>
            <p:cNvPicPr preferRelativeResize="0"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11" y="300114"/>
              <a:ext cx="605362" cy="758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 preferRelativeResize="0"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0" y="162250"/>
              <a:ext cx="709009" cy="896212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cxnSpLocks noChangeAspect="1"/>
            </p:cNvCxnSpPr>
            <p:nvPr userDrawn="1"/>
          </p:nvCxnSpPr>
          <p:spPr>
            <a:xfrm>
              <a:off x="905061" y="163998"/>
              <a:ext cx="0" cy="8944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 userDrawn="1"/>
        </p:nvSpPr>
        <p:spPr>
          <a:xfrm>
            <a:off x="259882" y="117236"/>
            <a:ext cx="675584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US Army Light" panose="020B0506030202020204" pitchFamily="34" charset="0"/>
              </a:rPr>
              <a:t>U.S. ARMY OFFICE</a:t>
            </a:r>
            <a:r>
              <a:rPr lang="en-US" sz="2600" baseline="0">
                <a:solidFill>
                  <a:schemeClr val="bg1"/>
                </a:solidFill>
                <a:latin typeface="US Army Light" panose="020B0506030202020204" pitchFamily="34" charset="0"/>
              </a:rPr>
              <a:t> OF THE CHIEF OF CHAPLAINS</a:t>
            </a:r>
            <a:endParaRPr lang="en-US" sz="2600">
              <a:solidFill>
                <a:schemeClr val="bg1"/>
              </a:solidFill>
              <a:latin typeface="US Army Light" panose="020B050603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29909" y="1541517"/>
            <a:ext cx="7772400" cy="1728009"/>
          </a:xfrm>
        </p:spPr>
        <p:txBody>
          <a:bodyPr anchor="ctr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ENTER TITLE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09" y="4432886"/>
            <a:ext cx="6858000" cy="50051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DATE HERE (e.g. 13 MAY 2020)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9909" y="3275285"/>
            <a:ext cx="7772400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rgbClr val="8D8D8D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>
                <a:latin typeface="US Army Light" panose="020B0506030202020204" pitchFamily="34" charset="0"/>
              </a:defRPr>
            </a:lvl2pPr>
            <a:lvl3pPr marL="914400" indent="0">
              <a:buNone/>
              <a:defRPr>
                <a:latin typeface="US Army Light" panose="020B0506030202020204" pitchFamily="34" charset="0"/>
              </a:defRPr>
            </a:lvl3pPr>
            <a:lvl4pPr marL="1371600" indent="0">
              <a:buNone/>
              <a:defRPr>
                <a:latin typeface="US Army Light" panose="020B0506030202020204" pitchFamily="34" charset="0"/>
              </a:defRPr>
            </a:lvl4pPr>
            <a:lvl5pPr marL="1828800" indent="0">
              <a:buNone/>
              <a:defRPr>
                <a:latin typeface="US Army Light" panose="020B0506030202020204" pitchFamily="34" charset="0"/>
              </a:defRPr>
            </a:lvl5pPr>
          </a:lstStyle>
          <a:p>
            <a:pPr lvl="0"/>
            <a:r>
              <a:rPr lang="en-US"/>
              <a:t>ENTER SUB-TITLE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9909" y="5057115"/>
            <a:ext cx="6858000" cy="1276350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2000" baseline="0">
                <a:solidFill>
                  <a:schemeClr val="tx1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>
                <a:latin typeface="US Army Light" panose="020B0506030202020204" pitchFamily="34" charset="0"/>
              </a:defRPr>
            </a:lvl2pPr>
            <a:lvl3pPr marL="914400" indent="0">
              <a:buNone/>
              <a:defRPr>
                <a:latin typeface="US Army Light" panose="020B0506030202020204" pitchFamily="34" charset="0"/>
              </a:defRPr>
            </a:lvl3pPr>
            <a:lvl4pPr marL="1371600" indent="0">
              <a:buNone/>
              <a:defRPr>
                <a:latin typeface="US Army Light" panose="020B0506030202020204" pitchFamily="34" charset="0"/>
              </a:defRPr>
            </a:lvl4pPr>
            <a:lvl5pPr marL="1828800" indent="0">
              <a:buNone/>
              <a:defRPr>
                <a:latin typeface="US Army Light" panose="020B0506030202020204" pitchFamily="34" charset="0"/>
              </a:defRPr>
            </a:lvl5pPr>
          </a:lstStyle>
          <a:p>
            <a:pPr lvl="0"/>
            <a:r>
              <a:rPr lang="en-US"/>
              <a:t>ENTER AUTHOR(S)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79760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A151D331-5C30-4ACA-9ECE-6AA25EBE3EC9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6ADC8-EBF1-4164-A172-93B57635848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0200" y="5588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003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bg>
      <p:bgPr>
        <a:gradFill>
          <a:gsLst>
            <a:gs pos="0">
              <a:srgbClr val="D0D0D0"/>
            </a:gs>
            <a:gs pos="3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952479" flipH="1">
            <a:off x="-91365" y="1048032"/>
            <a:ext cx="7359063" cy="3113444"/>
          </a:xfrm>
          <a:custGeom>
            <a:avLst/>
            <a:gdLst>
              <a:gd name="connsiteX0" fmla="*/ 0 w 5778604"/>
              <a:gd name="connsiteY0" fmla="*/ 2458537 h 2665736"/>
              <a:gd name="connsiteX1" fmla="*/ 326001 w 5778604"/>
              <a:gd name="connsiteY1" fmla="*/ 2473006 h 2665736"/>
              <a:gd name="connsiteX2" fmla="*/ 380950 w 5778604"/>
              <a:gd name="connsiteY2" fmla="*/ 2475445 h 2665736"/>
              <a:gd name="connsiteX3" fmla="*/ 4656922 w 5778604"/>
              <a:gd name="connsiteY3" fmla="*/ 2665227 h 2665736"/>
              <a:gd name="connsiteX4" fmla="*/ 4992188 w 5778604"/>
              <a:gd name="connsiteY4" fmla="*/ 2470932 h 2665736"/>
              <a:gd name="connsiteX5" fmla="*/ 5046258 w 5778604"/>
              <a:gd name="connsiteY5" fmla="*/ 1252695 h 2665736"/>
              <a:gd name="connsiteX6" fmla="*/ 5049323 w 5778604"/>
              <a:gd name="connsiteY6" fmla="*/ 1268856 h 2665736"/>
              <a:gd name="connsiteX7" fmla="*/ 5058322 w 5778604"/>
              <a:gd name="connsiteY7" fmla="*/ 1224187 h 2665736"/>
              <a:gd name="connsiteX8" fmla="*/ 5189233 w 5778604"/>
              <a:gd name="connsiteY8" fmla="*/ 1092971 h 2665736"/>
              <a:gd name="connsiteX9" fmla="*/ 5253886 w 5778604"/>
              <a:gd name="connsiteY9" fmla="*/ 1079888 h 2665736"/>
              <a:gd name="connsiteX10" fmla="*/ 5634058 w 5778604"/>
              <a:gd name="connsiteY10" fmla="*/ 1096762 h 2665736"/>
              <a:gd name="connsiteX11" fmla="*/ 5740465 w 5778604"/>
              <a:gd name="connsiteY11" fmla="*/ 999399 h 2665736"/>
              <a:gd name="connsiteX12" fmla="*/ 5778502 w 5778604"/>
              <a:gd name="connsiteY12" fmla="*/ 142384 h 2665736"/>
              <a:gd name="connsiteX13" fmla="*/ 5681139 w 5778604"/>
              <a:gd name="connsiteY13" fmla="*/ 35977 h 2665736"/>
              <a:gd name="connsiteX14" fmla="*/ 4872841 w 5778604"/>
              <a:gd name="connsiteY14" fmla="*/ 102 h 2665736"/>
              <a:gd name="connsiteX15" fmla="*/ 4766434 w 5778604"/>
              <a:gd name="connsiteY15" fmla="*/ 97465 h 2665736"/>
              <a:gd name="connsiteX16" fmla="*/ 4749141 w 5778604"/>
              <a:gd name="connsiteY16" fmla="*/ 487106 h 2665736"/>
              <a:gd name="connsiteX17" fmla="*/ 4741087 w 5778604"/>
              <a:gd name="connsiteY17" fmla="*/ 527081 h 2665736"/>
              <a:gd name="connsiteX18" fmla="*/ 4610177 w 5778604"/>
              <a:gd name="connsiteY18" fmla="*/ 658298 h 2665736"/>
              <a:gd name="connsiteX19" fmla="*/ 4605853 w 5778604"/>
              <a:gd name="connsiteY19" fmla="*/ 659173 h 2665736"/>
              <a:gd name="connsiteX20" fmla="*/ 469710 w 5778604"/>
              <a:gd name="connsiteY20" fmla="*/ 475596 h 2665736"/>
              <a:gd name="connsiteX21" fmla="*/ 469733 w 5778604"/>
              <a:gd name="connsiteY21" fmla="*/ 475068 h 2665736"/>
              <a:gd name="connsiteX22" fmla="*/ 88784 w 5778604"/>
              <a:gd name="connsiteY22" fmla="*/ 458160 h 2665736"/>
              <a:gd name="connsiteX23" fmla="*/ 79495 w 5778604"/>
              <a:gd name="connsiteY23" fmla="*/ 667452 h 2665736"/>
              <a:gd name="connsiteX24" fmla="*/ 9266 w 5778604"/>
              <a:gd name="connsiteY24" fmla="*/ 2249773 h 266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8604" h="2665736">
                <a:moveTo>
                  <a:pt x="0" y="2458537"/>
                </a:moveTo>
                <a:lnTo>
                  <a:pt x="326001" y="2473006"/>
                </a:lnTo>
                <a:lnTo>
                  <a:pt x="380950" y="2475445"/>
                </a:lnTo>
                <a:lnTo>
                  <a:pt x="4656922" y="2665227"/>
                </a:lnTo>
                <a:cubicBezTo>
                  <a:pt x="4836967" y="2673218"/>
                  <a:pt x="4987071" y="2586229"/>
                  <a:pt x="4992188" y="2470932"/>
                </a:cubicBezTo>
                <a:lnTo>
                  <a:pt x="5046258" y="1252695"/>
                </a:lnTo>
                <a:lnTo>
                  <a:pt x="5049323" y="1268856"/>
                </a:lnTo>
                <a:lnTo>
                  <a:pt x="5058322" y="1224187"/>
                </a:lnTo>
                <a:cubicBezTo>
                  <a:pt x="5083215" y="1165189"/>
                  <a:pt x="5130370" y="1117928"/>
                  <a:pt x="5189233" y="1092971"/>
                </a:cubicBezTo>
                <a:lnTo>
                  <a:pt x="5253886" y="1079888"/>
                </a:lnTo>
                <a:lnTo>
                  <a:pt x="5634058" y="1096762"/>
                </a:lnTo>
                <a:cubicBezTo>
                  <a:pt x="5690328" y="1099259"/>
                  <a:pt x="5737967" y="1055669"/>
                  <a:pt x="5740465" y="999399"/>
                </a:cubicBezTo>
                <a:lnTo>
                  <a:pt x="5778502" y="142384"/>
                </a:lnTo>
                <a:cubicBezTo>
                  <a:pt x="5781000" y="86114"/>
                  <a:pt x="5737409" y="38475"/>
                  <a:pt x="5681139" y="35977"/>
                </a:cubicBezTo>
                <a:lnTo>
                  <a:pt x="4872841" y="102"/>
                </a:lnTo>
                <a:cubicBezTo>
                  <a:pt x="4816572" y="-2395"/>
                  <a:pt x="4768932" y="41195"/>
                  <a:pt x="4766434" y="97465"/>
                </a:cubicBezTo>
                <a:lnTo>
                  <a:pt x="4749141" y="487106"/>
                </a:lnTo>
                <a:lnTo>
                  <a:pt x="4741087" y="527081"/>
                </a:lnTo>
                <a:cubicBezTo>
                  <a:pt x="4716194" y="586080"/>
                  <a:pt x="4669040" y="633340"/>
                  <a:pt x="4610177" y="658298"/>
                </a:cubicBezTo>
                <a:lnTo>
                  <a:pt x="4605853" y="659173"/>
                </a:lnTo>
                <a:lnTo>
                  <a:pt x="469710" y="475596"/>
                </a:lnTo>
                <a:lnTo>
                  <a:pt x="469733" y="475068"/>
                </a:lnTo>
                <a:lnTo>
                  <a:pt x="88784" y="458160"/>
                </a:lnTo>
                <a:lnTo>
                  <a:pt x="79495" y="667452"/>
                </a:lnTo>
                <a:lnTo>
                  <a:pt x="9266" y="2249773"/>
                </a:lnTo>
                <a:close/>
              </a:path>
            </a:pathLst>
          </a:custGeom>
          <a:solidFill>
            <a:srgbClr val="0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04" y="1212781"/>
            <a:ext cx="6265393" cy="2204185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03" y="3474721"/>
            <a:ext cx="5841882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8D8D8D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SUB-TITLE</a:t>
            </a:r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7548614" y="5262614"/>
            <a:ext cx="1583355" cy="1607417"/>
          </a:xfrm>
          <a:custGeom>
            <a:avLst/>
            <a:gdLst>
              <a:gd name="connsiteX0" fmla="*/ 0 w 3384026"/>
              <a:gd name="connsiteY0" fmla="*/ 0 h 2121408"/>
              <a:gd name="connsiteX1" fmla="*/ 221395 w 3384026"/>
              <a:gd name="connsiteY1" fmla="*/ 0 h 2121408"/>
              <a:gd name="connsiteX2" fmla="*/ 258712 w 3384026"/>
              <a:gd name="connsiteY2" fmla="*/ 0 h 2121408"/>
              <a:gd name="connsiteX3" fmla="*/ 3162631 w 3384026"/>
              <a:gd name="connsiteY3" fmla="*/ 0 h 2121408"/>
              <a:gd name="connsiteX4" fmla="*/ 3384026 w 3384026"/>
              <a:gd name="connsiteY4" fmla="*/ 221395 h 2121408"/>
              <a:gd name="connsiteX5" fmla="*/ 3384026 w 3384026"/>
              <a:gd name="connsiteY5" fmla="*/ 1899453 h 2121408"/>
              <a:gd name="connsiteX6" fmla="*/ 3162631 w 3384026"/>
              <a:gd name="connsiteY6" fmla="*/ 2120848 h 2121408"/>
              <a:gd name="connsiteX7" fmla="*/ 258712 w 3384026"/>
              <a:gd name="connsiteY7" fmla="*/ 2120848 h 2121408"/>
              <a:gd name="connsiteX8" fmla="*/ 258712 w 3384026"/>
              <a:gd name="connsiteY8" fmla="*/ 2121408 h 2121408"/>
              <a:gd name="connsiteX9" fmla="*/ 0 w 3384026"/>
              <a:gd name="connsiteY9" fmla="*/ 2121408 h 2121408"/>
              <a:gd name="connsiteX10" fmla="*/ 0 w 3384026"/>
              <a:gd name="connsiteY10" fmla="*/ 1899453 h 2121408"/>
              <a:gd name="connsiteX11" fmla="*/ 0 w 3384026"/>
              <a:gd name="connsiteY11" fmla="*/ 221395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4026" h="2121408">
                <a:moveTo>
                  <a:pt x="0" y="0"/>
                </a:moveTo>
                <a:lnTo>
                  <a:pt x="221395" y="0"/>
                </a:lnTo>
                <a:lnTo>
                  <a:pt x="258712" y="0"/>
                </a:lnTo>
                <a:lnTo>
                  <a:pt x="3162631" y="0"/>
                </a:lnTo>
                <a:cubicBezTo>
                  <a:pt x="3284904" y="0"/>
                  <a:pt x="3384026" y="99122"/>
                  <a:pt x="3384026" y="221395"/>
                </a:cubicBezTo>
                <a:lnTo>
                  <a:pt x="3384026" y="1899453"/>
                </a:lnTo>
                <a:cubicBezTo>
                  <a:pt x="3384026" y="2021726"/>
                  <a:pt x="3284904" y="2120848"/>
                  <a:pt x="3162631" y="2120848"/>
                </a:cubicBezTo>
                <a:lnTo>
                  <a:pt x="258712" y="2120848"/>
                </a:lnTo>
                <a:lnTo>
                  <a:pt x="258712" y="2121408"/>
                </a:lnTo>
                <a:lnTo>
                  <a:pt x="0" y="2121408"/>
                </a:lnTo>
                <a:lnTo>
                  <a:pt x="0" y="1899453"/>
                </a:lnTo>
                <a:lnTo>
                  <a:pt x="0" y="2213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US Army" panose="020B0506030202020204" pitchFamily="34" charset="0"/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0" y="5558354"/>
            <a:ext cx="893545" cy="1129472"/>
          </a:xfrm>
          <a:prstGeom prst="rect">
            <a:avLst/>
          </a:prstGeom>
        </p:spPr>
      </p:pic>
      <p:pic>
        <p:nvPicPr>
          <p:cNvPr id="10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9" y="3205785"/>
            <a:ext cx="762922" cy="9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99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06" y="5788717"/>
            <a:ext cx="633421" cy="8006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68793" y="5766425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66" y="5911891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009600" y="6569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6883CC-8FE0-48B2-AFDD-ECB6A95AA85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59882" y="1132887"/>
            <a:ext cx="8604985" cy="46326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C4A0C8C9-F989-4448-B2D1-FD1813FB6535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71826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06" y="5788717"/>
            <a:ext cx="633421" cy="8006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368793" y="5766425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66" y="5911891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7009600" y="6569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6883CC-8FE0-48B2-AFDD-ECB6A95AA85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9882" y="984494"/>
            <a:ext cx="425196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US Army Light" panose="020B050603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259882" y="1895549"/>
            <a:ext cx="4251960" cy="41239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984494"/>
            <a:ext cx="42509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US Army Light" panose="020B050603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95549"/>
            <a:ext cx="4250939" cy="41239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11C76C32-F2A5-4A96-B902-B7FB23BF1051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198988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06" y="5788717"/>
            <a:ext cx="633421" cy="8006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68793" y="5766425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66" y="5911891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009600" y="6569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6883CC-8FE0-48B2-AFDD-ECB6A95AA85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216909"/>
            <a:ext cx="4254968" cy="49600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16909"/>
            <a:ext cx="4251960" cy="49600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EC7350C1-747D-4C6E-9D64-387749258B4D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4181417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06" y="5788717"/>
            <a:ext cx="633421" cy="80066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368793" y="5766425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66" y="5911891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009600" y="6569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6883CC-8FE0-48B2-AFDD-ECB6A95AA85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55D97EC9-95E7-4DC6-9666-1A4DA13670F5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5753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009600" y="6569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6883CC-8FE0-48B2-AFDD-ECB6A95AA85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C7F5BAC-3CE0-4EE3-B93F-0BD4248E64DF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661017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06" y="5788717"/>
            <a:ext cx="633421" cy="8006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68793" y="5766425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66" y="5911891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009600" y="65698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6883CC-8FE0-48B2-AFDD-ECB6A95AA855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259882" y="66749"/>
            <a:ext cx="6987940" cy="5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US Army Light" panose="020B050603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68328" y="999459"/>
            <a:ext cx="3229784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753852" y="1636516"/>
            <a:ext cx="5105977" cy="475709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328" y="2599659"/>
            <a:ext cx="322978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7F5C197E-111B-4A61-B68F-5248EFECF207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49785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bg>
      <p:bgPr>
        <a:gradFill>
          <a:gsLst>
            <a:gs pos="0">
              <a:srgbClr val="D0D0D0"/>
            </a:gs>
            <a:gs pos="33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0952479" flipH="1">
            <a:off x="-91365" y="1048032"/>
            <a:ext cx="7359063" cy="3113444"/>
          </a:xfrm>
          <a:custGeom>
            <a:avLst/>
            <a:gdLst>
              <a:gd name="connsiteX0" fmla="*/ 0 w 5778604"/>
              <a:gd name="connsiteY0" fmla="*/ 2458537 h 2665736"/>
              <a:gd name="connsiteX1" fmla="*/ 326001 w 5778604"/>
              <a:gd name="connsiteY1" fmla="*/ 2473006 h 2665736"/>
              <a:gd name="connsiteX2" fmla="*/ 380950 w 5778604"/>
              <a:gd name="connsiteY2" fmla="*/ 2475445 h 2665736"/>
              <a:gd name="connsiteX3" fmla="*/ 4656922 w 5778604"/>
              <a:gd name="connsiteY3" fmla="*/ 2665227 h 2665736"/>
              <a:gd name="connsiteX4" fmla="*/ 4992188 w 5778604"/>
              <a:gd name="connsiteY4" fmla="*/ 2470932 h 2665736"/>
              <a:gd name="connsiteX5" fmla="*/ 5046258 w 5778604"/>
              <a:gd name="connsiteY5" fmla="*/ 1252695 h 2665736"/>
              <a:gd name="connsiteX6" fmla="*/ 5049323 w 5778604"/>
              <a:gd name="connsiteY6" fmla="*/ 1268856 h 2665736"/>
              <a:gd name="connsiteX7" fmla="*/ 5058322 w 5778604"/>
              <a:gd name="connsiteY7" fmla="*/ 1224187 h 2665736"/>
              <a:gd name="connsiteX8" fmla="*/ 5189233 w 5778604"/>
              <a:gd name="connsiteY8" fmla="*/ 1092971 h 2665736"/>
              <a:gd name="connsiteX9" fmla="*/ 5253886 w 5778604"/>
              <a:gd name="connsiteY9" fmla="*/ 1079888 h 2665736"/>
              <a:gd name="connsiteX10" fmla="*/ 5634058 w 5778604"/>
              <a:gd name="connsiteY10" fmla="*/ 1096762 h 2665736"/>
              <a:gd name="connsiteX11" fmla="*/ 5740465 w 5778604"/>
              <a:gd name="connsiteY11" fmla="*/ 999399 h 2665736"/>
              <a:gd name="connsiteX12" fmla="*/ 5778502 w 5778604"/>
              <a:gd name="connsiteY12" fmla="*/ 142384 h 2665736"/>
              <a:gd name="connsiteX13" fmla="*/ 5681139 w 5778604"/>
              <a:gd name="connsiteY13" fmla="*/ 35977 h 2665736"/>
              <a:gd name="connsiteX14" fmla="*/ 4872841 w 5778604"/>
              <a:gd name="connsiteY14" fmla="*/ 102 h 2665736"/>
              <a:gd name="connsiteX15" fmla="*/ 4766434 w 5778604"/>
              <a:gd name="connsiteY15" fmla="*/ 97465 h 2665736"/>
              <a:gd name="connsiteX16" fmla="*/ 4749141 w 5778604"/>
              <a:gd name="connsiteY16" fmla="*/ 487106 h 2665736"/>
              <a:gd name="connsiteX17" fmla="*/ 4741087 w 5778604"/>
              <a:gd name="connsiteY17" fmla="*/ 527081 h 2665736"/>
              <a:gd name="connsiteX18" fmla="*/ 4610177 w 5778604"/>
              <a:gd name="connsiteY18" fmla="*/ 658298 h 2665736"/>
              <a:gd name="connsiteX19" fmla="*/ 4605853 w 5778604"/>
              <a:gd name="connsiteY19" fmla="*/ 659173 h 2665736"/>
              <a:gd name="connsiteX20" fmla="*/ 469710 w 5778604"/>
              <a:gd name="connsiteY20" fmla="*/ 475596 h 2665736"/>
              <a:gd name="connsiteX21" fmla="*/ 469733 w 5778604"/>
              <a:gd name="connsiteY21" fmla="*/ 475068 h 2665736"/>
              <a:gd name="connsiteX22" fmla="*/ 88784 w 5778604"/>
              <a:gd name="connsiteY22" fmla="*/ 458160 h 2665736"/>
              <a:gd name="connsiteX23" fmla="*/ 79495 w 5778604"/>
              <a:gd name="connsiteY23" fmla="*/ 667452 h 2665736"/>
              <a:gd name="connsiteX24" fmla="*/ 9266 w 5778604"/>
              <a:gd name="connsiteY24" fmla="*/ 2249773 h 266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78604" h="2665736">
                <a:moveTo>
                  <a:pt x="0" y="2458537"/>
                </a:moveTo>
                <a:lnTo>
                  <a:pt x="326001" y="2473006"/>
                </a:lnTo>
                <a:lnTo>
                  <a:pt x="380950" y="2475445"/>
                </a:lnTo>
                <a:lnTo>
                  <a:pt x="4656922" y="2665227"/>
                </a:lnTo>
                <a:cubicBezTo>
                  <a:pt x="4836967" y="2673218"/>
                  <a:pt x="4987071" y="2586229"/>
                  <a:pt x="4992188" y="2470932"/>
                </a:cubicBezTo>
                <a:lnTo>
                  <a:pt x="5046258" y="1252695"/>
                </a:lnTo>
                <a:lnTo>
                  <a:pt x="5049323" y="1268856"/>
                </a:lnTo>
                <a:lnTo>
                  <a:pt x="5058322" y="1224187"/>
                </a:lnTo>
                <a:cubicBezTo>
                  <a:pt x="5083215" y="1165189"/>
                  <a:pt x="5130370" y="1117928"/>
                  <a:pt x="5189233" y="1092971"/>
                </a:cubicBezTo>
                <a:lnTo>
                  <a:pt x="5253886" y="1079888"/>
                </a:lnTo>
                <a:lnTo>
                  <a:pt x="5634058" y="1096762"/>
                </a:lnTo>
                <a:cubicBezTo>
                  <a:pt x="5690328" y="1099259"/>
                  <a:pt x="5737967" y="1055669"/>
                  <a:pt x="5740465" y="999399"/>
                </a:cubicBezTo>
                <a:lnTo>
                  <a:pt x="5778502" y="142384"/>
                </a:lnTo>
                <a:cubicBezTo>
                  <a:pt x="5781000" y="86114"/>
                  <a:pt x="5737409" y="38475"/>
                  <a:pt x="5681139" y="35977"/>
                </a:cubicBezTo>
                <a:lnTo>
                  <a:pt x="4872841" y="102"/>
                </a:lnTo>
                <a:cubicBezTo>
                  <a:pt x="4816572" y="-2395"/>
                  <a:pt x="4768932" y="41195"/>
                  <a:pt x="4766434" y="97465"/>
                </a:cubicBezTo>
                <a:lnTo>
                  <a:pt x="4749141" y="487106"/>
                </a:lnTo>
                <a:lnTo>
                  <a:pt x="4741087" y="527081"/>
                </a:lnTo>
                <a:cubicBezTo>
                  <a:pt x="4716194" y="586080"/>
                  <a:pt x="4669040" y="633340"/>
                  <a:pt x="4610177" y="658298"/>
                </a:cubicBezTo>
                <a:lnTo>
                  <a:pt x="4605853" y="659173"/>
                </a:lnTo>
                <a:lnTo>
                  <a:pt x="469710" y="475596"/>
                </a:lnTo>
                <a:lnTo>
                  <a:pt x="469733" y="475068"/>
                </a:lnTo>
                <a:lnTo>
                  <a:pt x="88784" y="458160"/>
                </a:lnTo>
                <a:lnTo>
                  <a:pt x="79495" y="667452"/>
                </a:lnTo>
                <a:lnTo>
                  <a:pt x="9266" y="2249773"/>
                </a:lnTo>
                <a:close/>
              </a:path>
            </a:pathLst>
          </a:custGeom>
          <a:solidFill>
            <a:srgbClr val="00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904" y="1212781"/>
            <a:ext cx="6265393" cy="2204185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903" y="3474721"/>
            <a:ext cx="5841882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8D8D8D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SUB-TITLE</a:t>
            </a:r>
          </a:p>
        </p:txBody>
      </p:sp>
      <p:sp>
        <p:nvSpPr>
          <p:cNvPr id="8" name="Freeform 7"/>
          <p:cNvSpPr/>
          <p:nvPr userDrawn="1"/>
        </p:nvSpPr>
        <p:spPr>
          <a:xfrm rot="16200000">
            <a:off x="7548614" y="5262614"/>
            <a:ext cx="1583355" cy="1607417"/>
          </a:xfrm>
          <a:custGeom>
            <a:avLst/>
            <a:gdLst>
              <a:gd name="connsiteX0" fmla="*/ 0 w 3384026"/>
              <a:gd name="connsiteY0" fmla="*/ 0 h 2121408"/>
              <a:gd name="connsiteX1" fmla="*/ 221395 w 3384026"/>
              <a:gd name="connsiteY1" fmla="*/ 0 h 2121408"/>
              <a:gd name="connsiteX2" fmla="*/ 258712 w 3384026"/>
              <a:gd name="connsiteY2" fmla="*/ 0 h 2121408"/>
              <a:gd name="connsiteX3" fmla="*/ 3162631 w 3384026"/>
              <a:gd name="connsiteY3" fmla="*/ 0 h 2121408"/>
              <a:gd name="connsiteX4" fmla="*/ 3384026 w 3384026"/>
              <a:gd name="connsiteY4" fmla="*/ 221395 h 2121408"/>
              <a:gd name="connsiteX5" fmla="*/ 3384026 w 3384026"/>
              <a:gd name="connsiteY5" fmla="*/ 1899453 h 2121408"/>
              <a:gd name="connsiteX6" fmla="*/ 3162631 w 3384026"/>
              <a:gd name="connsiteY6" fmla="*/ 2120848 h 2121408"/>
              <a:gd name="connsiteX7" fmla="*/ 258712 w 3384026"/>
              <a:gd name="connsiteY7" fmla="*/ 2120848 h 2121408"/>
              <a:gd name="connsiteX8" fmla="*/ 258712 w 3384026"/>
              <a:gd name="connsiteY8" fmla="*/ 2121408 h 2121408"/>
              <a:gd name="connsiteX9" fmla="*/ 0 w 3384026"/>
              <a:gd name="connsiteY9" fmla="*/ 2121408 h 2121408"/>
              <a:gd name="connsiteX10" fmla="*/ 0 w 3384026"/>
              <a:gd name="connsiteY10" fmla="*/ 1899453 h 2121408"/>
              <a:gd name="connsiteX11" fmla="*/ 0 w 3384026"/>
              <a:gd name="connsiteY11" fmla="*/ 221395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4026" h="2121408">
                <a:moveTo>
                  <a:pt x="0" y="0"/>
                </a:moveTo>
                <a:lnTo>
                  <a:pt x="221395" y="0"/>
                </a:lnTo>
                <a:lnTo>
                  <a:pt x="258712" y="0"/>
                </a:lnTo>
                <a:lnTo>
                  <a:pt x="3162631" y="0"/>
                </a:lnTo>
                <a:cubicBezTo>
                  <a:pt x="3284904" y="0"/>
                  <a:pt x="3384026" y="99122"/>
                  <a:pt x="3384026" y="221395"/>
                </a:cubicBezTo>
                <a:lnTo>
                  <a:pt x="3384026" y="1899453"/>
                </a:lnTo>
                <a:cubicBezTo>
                  <a:pt x="3384026" y="2021726"/>
                  <a:pt x="3284904" y="2120848"/>
                  <a:pt x="3162631" y="2120848"/>
                </a:cubicBezTo>
                <a:lnTo>
                  <a:pt x="258712" y="2120848"/>
                </a:lnTo>
                <a:lnTo>
                  <a:pt x="258712" y="2121408"/>
                </a:lnTo>
                <a:lnTo>
                  <a:pt x="0" y="2121408"/>
                </a:lnTo>
                <a:lnTo>
                  <a:pt x="0" y="1899453"/>
                </a:lnTo>
                <a:lnTo>
                  <a:pt x="0" y="2213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US Army" panose="020B0506030202020204" pitchFamily="34" charset="0"/>
            </a:endParaRPr>
          </a:p>
        </p:txBody>
      </p:sp>
      <p:pic>
        <p:nvPicPr>
          <p:cNvPr id="9" name="Picture 8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770" y="5558354"/>
            <a:ext cx="893545" cy="1129472"/>
          </a:xfrm>
          <a:prstGeom prst="rect">
            <a:avLst/>
          </a:prstGeom>
        </p:spPr>
      </p:pic>
      <p:pic>
        <p:nvPicPr>
          <p:cNvPr id="10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9" y="3205785"/>
            <a:ext cx="762922" cy="95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3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2" y="1132887"/>
            <a:ext cx="8604985" cy="46326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00" y="656987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883CC-8FE0-48B2-AFDD-ECB6A95AA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920564" y="0"/>
            <a:ext cx="2223436" cy="914400"/>
          </a:xfrm>
          <a:custGeom>
            <a:avLst/>
            <a:gdLst>
              <a:gd name="connsiteX0" fmla="*/ 0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0 w 1982804"/>
              <a:gd name="connsiteY4" fmla="*/ 0 h 1052706"/>
              <a:gd name="connsiteX0" fmla="*/ 664143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664143 w 1982804"/>
              <a:gd name="connsiteY4" fmla="*/ 0 h 10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04" h="1052706">
                <a:moveTo>
                  <a:pt x="664143" y="0"/>
                </a:moveTo>
                <a:lnTo>
                  <a:pt x="1982804" y="0"/>
                </a:lnTo>
                <a:lnTo>
                  <a:pt x="1982804" y="1052706"/>
                </a:lnTo>
                <a:lnTo>
                  <a:pt x="0" y="1052706"/>
                </a:lnTo>
                <a:lnTo>
                  <a:pt x="6641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0" y="58640"/>
            <a:ext cx="633421" cy="8006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417522" y="55598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95" y="181814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10" name="Straight Connector 9"/>
          <p:cNvCxnSpPr>
            <a:cxnSpLocks noChangeAspect="1"/>
          </p:cNvCxnSpPr>
          <p:nvPr userDrawn="1"/>
        </p:nvCxnSpPr>
        <p:spPr>
          <a:xfrm flipV="1">
            <a:off x="7084194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ChangeAspect="1"/>
          </p:cNvCxnSpPr>
          <p:nvPr userDrawn="1"/>
        </p:nvCxnSpPr>
        <p:spPr>
          <a:xfrm flipV="1">
            <a:off x="7007433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8445794" y="36348"/>
            <a:ext cx="0" cy="822960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AE19F725-6B3B-45F5-B5E4-518AB029DFE6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434BA9F6-DBF7-457B-9FDA-C837606C6FD2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59262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9882" y="1154617"/>
            <a:ext cx="425196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US Army Light" panose="020B050603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882" y="2065672"/>
            <a:ext cx="4251960" cy="41239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154617"/>
            <a:ext cx="425093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US Army Light" panose="020B050603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65672"/>
            <a:ext cx="4250939" cy="41239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2"/>
          <p:cNvSpPr/>
          <p:nvPr userDrawn="1"/>
        </p:nvSpPr>
        <p:spPr>
          <a:xfrm>
            <a:off x="6920564" y="0"/>
            <a:ext cx="2223436" cy="914400"/>
          </a:xfrm>
          <a:custGeom>
            <a:avLst/>
            <a:gdLst>
              <a:gd name="connsiteX0" fmla="*/ 0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0 w 1982804"/>
              <a:gd name="connsiteY4" fmla="*/ 0 h 1052706"/>
              <a:gd name="connsiteX0" fmla="*/ 664143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664143 w 1982804"/>
              <a:gd name="connsiteY4" fmla="*/ 0 h 10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04" h="1052706">
                <a:moveTo>
                  <a:pt x="664143" y="0"/>
                </a:moveTo>
                <a:lnTo>
                  <a:pt x="1982804" y="0"/>
                </a:lnTo>
                <a:lnTo>
                  <a:pt x="1982804" y="1052706"/>
                </a:lnTo>
                <a:lnTo>
                  <a:pt x="0" y="1052706"/>
                </a:lnTo>
                <a:lnTo>
                  <a:pt x="6641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0" y="58640"/>
            <a:ext cx="633421" cy="80066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417522" y="55598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95" y="181814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445794" y="36348"/>
            <a:ext cx="0" cy="822960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00" y="656987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883CC-8FE0-48B2-AFDD-ECB6A95AA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/>
          <p:cNvCxnSpPr>
            <a:cxnSpLocks noChangeAspect="1"/>
          </p:cNvCxnSpPr>
          <p:nvPr userDrawn="1"/>
        </p:nvCxnSpPr>
        <p:spPr>
          <a:xfrm flipV="1">
            <a:off x="7084194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 noChangeAspect="1"/>
          </p:cNvCxnSpPr>
          <p:nvPr userDrawn="1"/>
        </p:nvCxnSpPr>
        <p:spPr>
          <a:xfrm flipV="1">
            <a:off x="7007433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CC1E7244-FE61-4211-A1CA-12EA3B7BC611}"/>
              </a:ext>
            </a:extLst>
          </p:cNvPr>
          <p:cNvSpPr txBox="1">
            <a:spLocks/>
          </p:cNvSpPr>
          <p:nvPr userDrawn="1"/>
        </p:nvSpPr>
        <p:spPr>
          <a:xfrm>
            <a:off x="3030424" y="-751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2ED714DD-9489-4F9B-8F5C-49D96D37BC3F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0970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882" y="1216909"/>
            <a:ext cx="4254968" cy="49600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216909"/>
            <a:ext cx="4251960" cy="49600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/>
          <p:cNvSpPr/>
          <p:nvPr userDrawn="1"/>
        </p:nvSpPr>
        <p:spPr>
          <a:xfrm>
            <a:off x="6920564" y="0"/>
            <a:ext cx="2223436" cy="914400"/>
          </a:xfrm>
          <a:custGeom>
            <a:avLst/>
            <a:gdLst>
              <a:gd name="connsiteX0" fmla="*/ 0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0 w 1982804"/>
              <a:gd name="connsiteY4" fmla="*/ 0 h 1052706"/>
              <a:gd name="connsiteX0" fmla="*/ 664143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664143 w 1982804"/>
              <a:gd name="connsiteY4" fmla="*/ 0 h 10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04" h="1052706">
                <a:moveTo>
                  <a:pt x="664143" y="0"/>
                </a:moveTo>
                <a:lnTo>
                  <a:pt x="1982804" y="0"/>
                </a:lnTo>
                <a:lnTo>
                  <a:pt x="1982804" y="1052706"/>
                </a:lnTo>
                <a:lnTo>
                  <a:pt x="0" y="1052706"/>
                </a:lnTo>
                <a:lnTo>
                  <a:pt x="6641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0" y="58640"/>
            <a:ext cx="633421" cy="8006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417522" y="55598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95" y="181814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445794" y="36348"/>
            <a:ext cx="0" cy="822960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00" y="656987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883CC-8FE0-48B2-AFDD-ECB6A95AA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>
            <a:cxnSpLocks noChangeAspect="1"/>
          </p:cNvCxnSpPr>
          <p:nvPr userDrawn="1"/>
        </p:nvCxnSpPr>
        <p:spPr>
          <a:xfrm flipV="1">
            <a:off x="7084194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 userDrawn="1"/>
        </p:nvCxnSpPr>
        <p:spPr>
          <a:xfrm flipV="1">
            <a:off x="7007433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4B6F51FA-3E83-4F1C-88B6-7445280C3910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D6F0E20D-42B1-4F99-BC45-D76B2AAE699F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00439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/>
          <p:cNvSpPr/>
          <p:nvPr userDrawn="1"/>
        </p:nvSpPr>
        <p:spPr>
          <a:xfrm>
            <a:off x="6920564" y="0"/>
            <a:ext cx="2223436" cy="914400"/>
          </a:xfrm>
          <a:custGeom>
            <a:avLst/>
            <a:gdLst>
              <a:gd name="connsiteX0" fmla="*/ 0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0 w 1982804"/>
              <a:gd name="connsiteY4" fmla="*/ 0 h 1052706"/>
              <a:gd name="connsiteX0" fmla="*/ 664143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664143 w 1982804"/>
              <a:gd name="connsiteY4" fmla="*/ 0 h 10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04" h="1052706">
                <a:moveTo>
                  <a:pt x="664143" y="0"/>
                </a:moveTo>
                <a:lnTo>
                  <a:pt x="1982804" y="0"/>
                </a:lnTo>
                <a:lnTo>
                  <a:pt x="1982804" y="1052706"/>
                </a:lnTo>
                <a:lnTo>
                  <a:pt x="0" y="1052706"/>
                </a:lnTo>
                <a:lnTo>
                  <a:pt x="6641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0" y="58640"/>
            <a:ext cx="633421" cy="8006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417522" y="55598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95" y="181814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9882" y="66749"/>
            <a:ext cx="6987940" cy="584238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45794" y="36348"/>
            <a:ext cx="0" cy="822960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00" y="656987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883CC-8FE0-48B2-AFDD-ECB6A95AA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>
            <a:cxnSpLocks noChangeAspect="1"/>
          </p:cNvCxnSpPr>
          <p:nvPr userDrawn="1"/>
        </p:nvCxnSpPr>
        <p:spPr>
          <a:xfrm flipV="1">
            <a:off x="7084194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 noChangeAspect="1"/>
          </p:cNvCxnSpPr>
          <p:nvPr userDrawn="1"/>
        </p:nvCxnSpPr>
        <p:spPr>
          <a:xfrm flipV="1">
            <a:off x="7007433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18D8E648-F77D-4D17-BE74-ED9C60EB1889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CDFF9B89-070A-4DCD-A56E-87AB91F68389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210917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00" y="656987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883CC-8FE0-48B2-AFDD-ECB6A95AA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E60F438-2429-429D-8C39-FEB5DF3B2295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30991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328" y="999459"/>
            <a:ext cx="3229784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52" y="1636516"/>
            <a:ext cx="5105977" cy="475709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328" y="2599659"/>
            <a:ext cx="322978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/>
          <p:cNvSpPr/>
          <p:nvPr userDrawn="1"/>
        </p:nvSpPr>
        <p:spPr>
          <a:xfrm>
            <a:off x="6920564" y="0"/>
            <a:ext cx="2223436" cy="914400"/>
          </a:xfrm>
          <a:custGeom>
            <a:avLst/>
            <a:gdLst>
              <a:gd name="connsiteX0" fmla="*/ 0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0 w 1982804"/>
              <a:gd name="connsiteY4" fmla="*/ 0 h 1052706"/>
              <a:gd name="connsiteX0" fmla="*/ 664143 w 1982804"/>
              <a:gd name="connsiteY0" fmla="*/ 0 h 1052706"/>
              <a:gd name="connsiteX1" fmla="*/ 1982804 w 1982804"/>
              <a:gd name="connsiteY1" fmla="*/ 0 h 1052706"/>
              <a:gd name="connsiteX2" fmla="*/ 1982804 w 1982804"/>
              <a:gd name="connsiteY2" fmla="*/ 1052706 h 1052706"/>
              <a:gd name="connsiteX3" fmla="*/ 0 w 1982804"/>
              <a:gd name="connsiteY3" fmla="*/ 1052706 h 1052706"/>
              <a:gd name="connsiteX4" fmla="*/ 664143 w 1982804"/>
              <a:gd name="connsiteY4" fmla="*/ 0 h 105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2804" h="1052706">
                <a:moveTo>
                  <a:pt x="664143" y="0"/>
                </a:moveTo>
                <a:lnTo>
                  <a:pt x="1982804" y="0"/>
                </a:lnTo>
                <a:lnTo>
                  <a:pt x="1982804" y="1052706"/>
                </a:lnTo>
                <a:lnTo>
                  <a:pt x="0" y="1052706"/>
                </a:lnTo>
                <a:lnTo>
                  <a:pt x="664143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60" y="58640"/>
            <a:ext cx="633421" cy="800668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417522" y="55598"/>
            <a:ext cx="0" cy="8229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ecc5aac5-c394-4a77-aff2-6354ec9e1b79@easf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895" y="181814"/>
            <a:ext cx="540831" cy="67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59882" y="66749"/>
            <a:ext cx="6987940" cy="584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US Army Light" panose="020B050603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445794" y="36348"/>
            <a:ext cx="0" cy="822960"/>
          </a:xfrm>
          <a:prstGeom prst="line">
            <a:avLst/>
          </a:prstGeom>
          <a:ln>
            <a:solidFill>
              <a:srgbClr val="D0D0D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-1" y="6657020"/>
            <a:ext cx="9144001" cy="20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 userDrawn="1"/>
        </p:nvSpPr>
        <p:spPr>
          <a:xfrm rot="16200000">
            <a:off x="8648300" y="6362299"/>
            <a:ext cx="770021" cy="221379"/>
          </a:xfrm>
          <a:prstGeom prst="triangl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9600" y="656987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6883CC-8FE0-48B2-AFDD-ECB6A95AA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>
            <a:cxnSpLocks noChangeAspect="1"/>
          </p:cNvCxnSpPr>
          <p:nvPr userDrawn="1"/>
        </p:nvCxnSpPr>
        <p:spPr>
          <a:xfrm flipV="1">
            <a:off x="7084194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 userDrawn="1"/>
        </p:nvCxnSpPr>
        <p:spPr>
          <a:xfrm flipV="1">
            <a:off x="7007433" y="-19251"/>
            <a:ext cx="611377" cy="117386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8542E37C-7E0B-43B9-936A-C9407E30806E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24" name="Footer Placeholder 2">
            <a:extLst>
              <a:ext uri="{FF2B5EF4-FFF2-40B4-BE49-F238E27FC236}">
                <a16:creationId xmlns:a16="http://schemas.microsoft.com/office/drawing/2014/main" id="{DC6EF4B8-D35B-476F-BF12-30EF1C5FCA7E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19619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-1"/>
            <a:ext cx="9144000" cy="9144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7007192" y="727078"/>
            <a:ext cx="2136809" cy="828596"/>
          </a:xfrm>
          <a:prstGeom prst="round2SameRect">
            <a:avLst>
              <a:gd name="adj1" fmla="val 29123"/>
              <a:gd name="adj2" fmla="val 0"/>
            </a:avLst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7162798" y="200587"/>
            <a:ext cx="1834130" cy="1154500"/>
            <a:chOff x="144380" y="162250"/>
            <a:chExt cx="1423793" cy="896212"/>
          </a:xfrm>
        </p:grpSpPr>
        <p:pic>
          <p:nvPicPr>
            <p:cNvPr id="5" name="Picture 2" descr="ecc5aac5-c394-4a77-aff2-6354ec9e1b79@easf"/>
            <p:cNvPicPr preferRelativeResize="0"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811" y="300114"/>
              <a:ext cx="605362" cy="758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 preferRelativeResize="0"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380" y="162250"/>
              <a:ext cx="709009" cy="896212"/>
            </a:xfrm>
            <a:prstGeom prst="rect">
              <a:avLst/>
            </a:prstGeom>
          </p:spPr>
        </p:pic>
        <p:cxnSp>
          <p:nvCxnSpPr>
            <p:cNvPr id="7" name="Straight Connector 6"/>
            <p:cNvCxnSpPr>
              <a:cxnSpLocks noChangeAspect="1"/>
            </p:cNvCxnSpPr>
            <p:nvPr userDrawn="1"/>
          </p:nvCxnSpPr>
          <p:spPr>
            <a:xfrm>
              <a:off x="905061" y="163998"/>
              <a:ext cx="0" cy="89446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 userDrawn="1"/>
        </p:nvSpPr>
        <p:spPr>
          <a:xfrm>
            <a:off x="259882" y="117236"/>
            <a:ext cx="6755843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600">
                <a:solidFill>
                  <a:schemeClr val="bg1"/>
                </a:solidFill>
                <a:latin typeface="US Army Light" panose="020B0506030202020204" pitchFamily="34" charset="0"/>
              </a:rPr>
              <a:t>U.S. ARMY OFFICE</a:t>
            </a:r>
            <a:r>
              <a:rPr lang="en-US" sz="2600" baseline="0">
                <a:solidFill>
                  <a:schemeClr val="bg1"/>
                </a:solidFill>
                <a:latin typeface="US Army Light" panose="020B0506030202020204" pitchFamily="34" charset="0"/>
              </a:rPr>
              <a:t> OF THE CHIEF OF CHAPLAINS</a:t>
            </a:r>
            <a:endParaRPr lang="en-US" sz="2600">
              <a:solidFill>
                <a:schemeClr val="bg1"/>
              </a:solidFill>
              <a:latin typeface="US Army Light" panose="020B050603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29909" y="1541517"/>
            <a:ext cx="7772400" cy="1728009"/>
          </a:xfrm>
        </p:spPr>
        <p:txBody>
          <a:bodyPr anchor="ctr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ENTER TITLE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9909" y="4432886"/>
            <a:ext cx="6858000" cy="500514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DATE HERE (e.g. 13 MAY 2020)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9909" y="3275285"/>
            <a:ext cx="7772400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solidFill>
                  <a:srgbClr val="8D8D8D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>
                <a:latin typeface="US Army Light" panose="020B0506030202020204" pitchFamily="34" charset="0"/>
              </a:defRPr>
            </a:lvl2pPr>
            <a:lvl3pPr marL="914400" indent="0">
              <a:buNone/>
              <a:defRPr>
                <a:latin typeface="US Army Light" panose="020B0506030202020204" pitchFamily="34" charset="0"/>
              </a:defRPr>
            </a:lvl3pPr>
            <a:lvl4pPr marL="1371600" indent="0">
              <a:buNone/>
              <a:defRPr>
                <a:latin typeface="US Army Light" panose="020B0506030202020204" pitchFamily="34" charset="0"/>
              </a:defRPr>
            </a:lvl4pPr>
            <a:lvl5pPr marL="1828800" indent="0">
              <a:buNone/>
              <a:defRPr>
                <a:latin typeface="US Army Light" panose="020B0506030202020204" pitchFamily="34" charset="0"/>
              </a:defRPr>
            </a:lvl5pPr>
          </a:lstStyle>
          <a:p>
            <a:pPr lvl="0"/>
            <a:r>
              <a:rPr lang="en-US"/>
              <a:t>ENTER SUB-TITLE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9909" y="5057115"/>
            <a:ext cx="6858000" cy="1276350"/>
          </a:xfrm>
        </p:spPr>
        <p:txBody>
          <a:bodyPr>
            <a:normAutofit/>
          </a:bodyPr>
          <a:lstStyle>
            <a:lvl1pPr marL="0" indent="0" algn="l">
              <a:spcBef>
                <a:spcPts val="400"/>
              </a:spcBef>
              <a:buNone/>
              <a:defRPr sz="2000" baseline="0">
                <a:solidFill>
                  <a:schemeClr val="tx1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>
                <a:latin typeface="US Army Light" panose="020B0506030202020204" pitchFamily="34" charset="0"/>
              </a:defRPr>
            </a:lvl2pPr>
            <a:lvl3pPr marL="914400" indent="0">
              <a:buNone/>
              <a:defRPr>
                <a:latin typeface="US Army Light" panose="020B0506030202020204" pitchFamily="34" charset="0"/>
              </a:defRPr>
            </a:lvl3pPr>
            <a:lvl4pPr marL="1371600" indent="0">
              <a:buNone/>
              <a:defRPr>
                <a:latin typeface="US Army Light" panose="020B0506030202020204" pitchFamily="34" charset="0"/>
              </a:defRPr>
            </a:lvl4pPr>
            <a:lvl5pPr marL="1828800" indent="0">
              <a:buNone/>
              <a:defRPr>
                <a:latin typeface="US Army Light" panose="020B0506030202020204" pitchFamily="34" charset="0"/>
              </a:defRPr>
            </a:lvl5pPr>
          </a:lstStyle>
          <a:p>
            <a:pPr lvl="0"/>
            <a:r>
              <a:rPr lang="en-US"/>
              <a:t>ENTER AUTHOR(S)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259882" y="558100"/>
            <a:ext cx="6677025" cy="269875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  <a:latin typeface="US Army Light" panose="020B050603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ENTER SPPR OR RSOC DIVISION HERE (E.G. SPPR – PLANS DIVISION)</a:t>
            </a:r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E499756-2521-4EE3-AF46-22C8A20A9B6C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90773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US Army Light" panose="020B0506030202020204" pitchFamily="34" charset="0"/>
              </a:defRPr>
            </a:lvl1pPr>
          </a:lstStyle>
          <a:p>
            <a:fld id="{78D47517-698C-454D-A14C-F122AA060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55E0B77-7B4F-4E9F-8C64-21D3325A1B1D}"/>
              </a:ext>
            </a:extLst>
          </p:cNvPr>
          <p:cNvSpPr txBox="1">
            <a:spLocks/>
          </p:cNvSpPr>
          <p:nvPr userDrawn="1"/>
        </p:nvSpPr>
        <p:spPr>
          <a:xfrm>
            <a:off x="3030424" y="-7514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6361400-7159-4D69-8200-4D6FD4B4CC6B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41341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3" r:id="rId2"/>
    <p:sldLayoutId id="2147483686" r:id="rId3"/>
    <p:sldLayoutId id="2147483665" r:id="rId4"/>
    <p:sldLayoutId id="2147483664" r:id="rId5"/>
    <p:sldLayoutId id="2147483666" r:id="rId6"/>
    <p:sldLayoutId id="2147483667" r:id="rId7"/>
    <p:sldLayoutId id="2147483668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S Army Light" panose="020B050603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US Army Light" panose="020B0506030202020204" pitchFamily="34" charset="0"/>
              </a:defRPr>
            </a:lvl1pPr>
          </a:lstStyle>
          <a:p>
            <a:fld id="{78D47517-698C-454D-A14C-F122AA0606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F224D0E-BB4D-4A56-BF7E-38645E1E350F}"/>
              </a:ext>
            </a:extLst>
          </p:cNvPr>
          <p:cNvSpPr txBox="1">
            <a:spLocks/>
          </p:cNvSpPr>
          <p:nvPr userDrawn="1"/>
        </p:nvSpPr>
        <p:spPr>
          <a:xfrm>
            <a:off x="3030424" y="-4850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D74DD7A-129F-4A20-8E82-FB16393DC4FD}"/>
              </a:ext>
            </a:extLst>
          </p:cNvPr>
          <p:cNvSpPr txBox="1">
            <a:spLocks/>
          </p:cNvSpPr>
          <p:nvPr userDrawn="1"/>
        </p:nvSpPr>
        <p:spPr>
          <a:xfrm>
            <a:off x="3030424" y="6584613"/>
            <a:ext cx="3086100" cy="2911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rgbClr val="00B050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62397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89" r:id="rId3"/>
    <p:sldLayoutId id="2147483693" r:id="rId4"/>
    <p:sldLayoutId id="2147483692" r:id="rId5"/>
    <p:sldLayoutId id="2147483694" r:id="rId6"/>
    <p:sldLayoutId id="2147483695" r:id="rId7"/>
    <p:sldLayoutId id="214748369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S Army Light" panose="020B050603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US Army" panose="020B050603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3284510"/>
            <a:ext cx="9143999" cy="8604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Lawfully Addressing Religion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POLICY AND GOVERNMENT AFFAIRS DIVISION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1648830"/>
            <a:ext cx="9143999" cy="1728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US Army Light" panose="020B050603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/>
              <a:t>OFFICE OF THE CHIEF OF CHAPLAINS </a:t>
            </a:r>
          </a:p>
          <a:p>
            <a:pPr algn="ctr"/>
            <a:r>
              <a:rPr lang="en-US" sz="7100" b="1" dirty="0"/>
              <a:t>GOVERNMENT AFFAIRS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420594" y="5601219"/>
            <a:ext cx="6858000" cy="878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US Army Light" panose="020B050603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US Army Light" panose="020B050603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US Army Light" panose="020B050603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S Army Light" panose="020B050603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US Army Light" panose="020B050603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 (LTC) WILL ALLEY</a:t>
            </a:r>
          </a:p>
          <a:p>
            <a:r>
              <a:rPr lang="en-US" dirty="0"/>
              <a:t>william.c.alley.mil@army.mil</a:t>
            </a:r>
          </a:p>
          <a:p>
            <a:r>
              <a:rPr lang="en-US" dirty="0"/>
              <a:t>20OCT2022</a:t>
            </a:r>
          </a:p>
        </p:txBody>
      </p:sp>
    </p:spTree>
    <p:extLst>
      <p:ext uri="{BB962C8B-B14F-4D97-AF65-F5344CB8AC3E}">
        <p14:creationId xmlns:p14="http://schemas.microsoft.com/office/powerpoint/2010/main" val="145032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667DEA56-5B1A-448D-AE08-E36A92B7F50B}"/>
              </a:ext>
            </a:extLst>
          </p:cNvPr>
          <p:cNvSpPr txBox="1">
            <a:spLocks/>
          </p:cNvSpPr>
          <p:nvPr/>
        </p:nvSpPr>
        <p:spPr>
          <a:xfrm>
            <a:off x="0" y="1094901"/>
            <a:ext cx="9453366" cy="5557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137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US Army Light" panose="020B0506030202020204" pitchFamily="34" charset="0"/>
              </a:rPr>
              <a:t>First Amendment, US Constitution</a:t>
            </a:r>
          </a:p>
          <a:p>
            <a:pPr marL="80137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US Army Light" panose="020B0506030202020204" pitchFamily="34" charset="0"/>
              </a:rPr>
              <a:t>Religious Freedom in the United States</a:t>
            </a:r>
            <a:endParaRPr lang="en-US" dirty="0"/>
          </a:p>
          <a:p>
            <a:pPr marL="80137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US Army Light" panose="020B0506030202020204" pitchFamily="34" charset="0"/>
              </a:rPr>
              <a:t>The Impact of Lemon</a:t>
            </a:r>
          </a:p>
          <a:p>
            <a:pPr marL="80137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US Army Light" panose="020B0506030202020204" pitchFamily="34" charset="0"/>
              </a:rPr>
              <a:t>Chaplain Advisement</a:t>
            </a:r>
            <a:endParaRPr lang="en-US" sz="2400" dirty="0">
              <a:latin typeface="US Army Light" panose="020B0506030202020204" pitchFamily="34" charset="0"/>
            </a:endParaRPr>
          </a:p>
          <a:p>
            <a:pPr marL="801370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latin typeface="US Army Light"/>
              </a:rPr>
              <a:t>Questions? Discussion</a:t>
            </a:r>
            <a:endParaRPr lang="en-US" sz="3200" dirty="0">
              <a:latin typeface="US Army Light" panose="020B050603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83CC-8FE0-48B2-AFDD-ECB6A95AA85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/>
              <a:t>UNCLASSIFIED // PRE-DECISIONAL // FOUO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POLICY AND GOVERNMENT AFFAIRS DIVISION</a:t>
            </a:r>
          </a:p>
        </p:txBody>
      </p:sp>
    </p:spTree>
    <p:extLst>
      <p:ext uri="{BB962C8B-B14F-4D97-AF65-F5344CB8AC3E}">
        <p14:creationId xmlns:p14="http://schemas.microsoft.com/office/powerpoint/2010/main" val="105459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83CC-8FE0-48B2-AFDD-ECB6A95AA85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UNCLASSIFIED // PRE-DECISIONAL // FOUO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POLICY AND GOVERNMENT AFFAIRS DIVISION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First Amendment, US Constitution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22652"/>
            <a:ext cx="9144000" cy="2154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 dirty="0">
              <a:latin typeface="US Army Light" panose="020B050603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0260"/>
            <a:ext cx="91440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00" dirty="0">
              <a:latin typeface="US Army Light" panose="020B050603020202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54F226A-03CE-4093-B349-435ADB3B5193}"/>
              </a:ext>
            </a:extLst>
          </p:cNvPr>
          <p:cNvSpPr txBox="1">
            <a:spLocks/>
          </p:cNvSpPr>
          <p:nvPr/>
        </p:nvSpPr>
        <p:spPr>
          <a:xfrm>
            <a:off x="0" y="1625204"/>
            <a:ext cx="9144000" cy="42679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62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US Army Light" panose="020B0506030202020204" pitchFamily="34" charset="0"/>
              </a:rPr>
              <a:t>“</a:t>
            </a:r>
            <a:r>
              <a:rPr lang="en-US" sz="3600" b="1" i="0" u="sng" dirty="0">
                <a:solidFill>
                  <a:srgbClr val="000000"/>
                </a:solidFill>
                <a:effectLst/>
                <a:latin typeface="US Army Light" panose="020B0506030202020204" pitchFamily="34" charset="0"/>
              </a:rPr>
              <a:t>Congress shall make no law respecting an establishment of religion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US Army Light" panose="020B0506030202020204" pitchFamily="34" charset="0"/>
              </a:rPr>
              <a:t>, </a:t>
            </a:r>
            <a:r>
              <a:rPr lang="en-US" sz="3600" b="1" i="0" u="sng" dirty="0">
                <a:solidFill>
                  <a:srgbClr val="000000"/>
                </a:solidFill>
                <a:effectLst/>
                <a:latin typeface="US Army Light" panose="020B0506030202020204" pitchFamily="34" charset="0"/>
              </a:rPr>
              <a:t>or prohibiting the free exercise thereof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US Army Light" panose="020B0506030202020204" pitchFamily="34" charset="0"/>
              </a:rPr>
              <a:t>; or abridging the freedom of speech, or of the press; or the right of the people peaceably to assemble, and to petition the Government for a redress of grievances.”</a:t>
            </a:r>
            <a:endParaRPr lang="en-US" sz="3600" dirty="0">
              <a:latin typeface="US Army Light" panose="020B050603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3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83CC-8FE0-48B2-AFDD-ECB6A95AA85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UNCLASSIFIED // PRE-DECISIONAL // FOUO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POLICY AND GOVERNMENT AFFAIRS DIVISION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Religious Freedom in the United 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22652"/>
            <a:ext cx="9144000" cy="2154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 dirty="0">
              <a:latin typeface="US Army Light" panose="020B050603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0260"/>
            <a:ext cx="9144000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00" dirty="0">
              <a:latin typeface="US Army Light" panose="020B050603020202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54F226A-03CE-4093-B349-435ADB3B5193}"/>
              </a:ext>
            </a:extLst>
          </p:cNvPr>
          <p:cNvSpPr txBox="1">
            <a:spLocks/>
          </p:cNvSpPr>
          <p:nvPr/>
        </p:nvSpPr>
        <p:spPr>
          <a:xfrm>
            <a:off x="0" y="1040471"/>
            <a:ext cx="9144000" cy="5230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Establishment Clause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Historical Context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Words Matter 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What is an Established Religion?</a:t>
            </a:r>
          </a:p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Wall of Separation between Church &amp; State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Roger Williams (1604-1683)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Thomas Jefferson (1743-1826)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Hugo Black (1886-1971)</a:t>
            </a:r>
          </a:p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SCOTUS Landmark Decisions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Everson v. Board of Education (1947)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Lemon v. Kurtzman (1971)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Kennedy v. Bremerton SBD (2022)</a:t>
            </a:r>
          </a:p>
        </p:txBody>
      </p:sp>
    </p:spTree>
    <p:extLst>
      <p:ext uri="{BB962C8B-B14F-4D97-AF65-F5344CB8AC3E}">
        <p14:creationId xmlns:p14="http://schemas.microsoft.com/office/powerpoint/2010/main" val="333616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83CC-8FE0-48B2-AFDD-ECB6A95AA85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UNCLASSIFIED // PRE-DECISIONAL // FOUO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POLICY AND GOVERNMENT AFFAIRS DIVISION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The Impact of Lemon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22652"/>
            <a:ext cx="9144000" cy="2154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 dirty="0">
              <a:latin typeface="US Army Light" panose="020B050603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0260"/>
            <a:ext cx="9144000" cy="2846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50" dirty="0">
              <a:latin typeface="US Army Light" panose="020B050603020202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BE5D04D-4AE5-49A5-818F-68F16B44CAB9}"/>
              </a:ext>
            </a:extLst>
          </p:cNvPr>
          <p:cNvSpPr txBox="1">
            <a:spLocks/>
          </p:cNvSpPr>
          <p:nvPr/>
        </p:nvSpPr>
        <p:spPr>
          <a:xfrm>
            <a:off x="0" y="1068971"/>
            <a:ext cx="9144000" cy="5230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The Lemon Test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Three-Pronged Test (Purpose, Effect, Entanglement)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Tool to evaluate Establishment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Controversial and Chaotic History</a:t>
            </a:r>
          </a:p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Other Establishment Clause Tests used by the Court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Endorsement Test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Coercion Test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Historical Test</a:t>
            </a:r>
          </a:p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Impact on Establishment Clause Jurisprudence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“Reasonable Observer” – Estimates Endorsement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“Heckler’s Veto” – Offense equals Coercion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Creates Conflict between the Two Religious Clauses</a:t>
            </a:r>
          </a:p>
        </p:txBody>
      </p:sp>
    </p:spTree>
    <p:extLst>
      <p:ext uri="{BB962C8B-B14F-4D97-AF65-F5344CB8AC3E}">
        <p14:creationId xmlns:p14="http://schemas.microsoft.com/office/powerpoint/2010/main" val="130640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83CC-8FE0-48B2-AFDD-ECB6A95AA85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dirty="0"/>
              <a:t>UNCLASSIFIED // PRE-DECISIONAL // FOUO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POLICY AND GOVERNMENT AFFAIRS DIVISION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/>
              <a:t>Chaplain Advisement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922652"/>
            <a:ext cx="9144000" cy="21544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800" dirty="0">
              <a:latin typeface="US Army Light" panose="020B050603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80260"/>
            <a:ext cx="9144000" cy="28469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250" dirty="0">
              <a:latin typeface="US Army Light" panose="020B0506030202020204" pitchFamily="34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E455FA7-77A9-4520-9C65-608BE5AE4D5F}"/>
              </a:ext>
            </a:extLst>
          </p:cNvPr>
          <p:cNvSpPr txBox="1">
            <a:spLocks/>
          </p:cNvSpPr>
          <p:nvPr/>
        </p:nvSpPr>
        <p:spPr>
          <a:xfrm>
            <a:off x="0" y="1068971"/>
            <a:ext cx="9144000" cy="5230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S Army" panose="020B050603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Three Approaches to Interpret First Amendment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Secularism – Opposition to Religion in the Public Arena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Separatists – Find any law regarding Religion a Violation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Accommodationists – Promote Cooperation</a:t>
            </a:r>
          </a:p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Who are the Army’s SMEs on Religion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Commanders?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The JAG Corps?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The Chaplain Corps?</a:t>
            </a:r>
          </a:p>
          <a:p>
            <a:pPr marL="1029970" lvl="2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b="1" dirty="0">
                <a:latin typeface="US Army Light" panose="020B0506030202020204" pitchFamily="34" charset="0"/>
              </a:rPr>
              <a:t> A Leader’s Guide to Lawfully Addressing Religion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 We have been taught that Lemon is a Foundational Principle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 Parker v Levy (Free Speech) / </a:t>
            </a:r>
            <a:r>
              <a:rPr lang="en-US" sz="2400" dirty="0" err="1">
                <a:latin typeface="US Army Light" panose="020B0506030202020204" pitchFamily="34" charset="0"/>
              </a:rPr>
              <a:t>Katcoff</a:t>
            </a:r>
            <a:r>
              <a:rPr lang="en-US" sz="2400" dirty="0">
                <a:latin typeface="US Army Light" panose="020B0506030202020204" pitchFamily="34" charset="0"/>
              </a:rPr>
              <a:t> v Marsh (US Army CHC)</a:t>
            </a:r>
          </a:p>
          <a:p>
            <a:pPr marL="97282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US Army Light" panose="020B0506030202020204" pitchFamily="34" charset="0"/>
              </a:rPr>
              <a:t>+  Religious Freedom Restoration Act of 1993 (RFRA)</a:t>
            </a:r>
          </a:p>
        </p:txBody>
      </p:sp>
    </p:spTree>
    <p:extLst>
      <p:ext uri="{BB962C8B-B14F-4D97-AF65-F5344CB8AC3E}">
        <p14:creationId xmlns:p14="http://schemas.microsoft.com/office/powerpoint/2010/main" val="271538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C989-D0F8-481E-9CC5-02CBFECEE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 DISCUSSION</a:t>
            </a:r>
          </a:p>
        </p:txBody>
      </p:sp>
    </p:spTree>
    <p:extLst>
      <p:ext uri="{BB962C8B-B14F-4D97-AF65-F5344CB8AC3E}">
        <p14:creationId xmlns:p14="http://schemas.microsoft.com/office/powerpoint/2010/main" val="213822150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heme">
  <a:themeElements>
    <a:clrScheme name="Custom 1">
      <a:dk1>
        <a:sysClr val="windowText" lastClr="000000"/>
      </a:dk1>
      <a:lt1>
        <a:sysClr val="window" lastClr="FFFFFF"/>
      </a:lt1>
      <a:dk2>
        <a:srgbClr val="FFCC01"/>
      </a:dk2>
      <a:lt2>
        <a:srgbClr val="F9F9F9"/>
      </a:lt2>
      <a:accent1>
        <a:srgbClr val="000000"/>
      </a:accent1>
      <a:accent2>
        <a:srgbClr val="FFFFFF"/>
      </a:accent2>
      <a:accent3>
        <a:srgbClr val="FFCC01"/>
      </a:accent3>
      <a:accent4>
        <a:srgbClr val="1F1E22"/>
      </a:accent4>
      <a:accent5>
        <a:srgbClr val="727372"/>
      </a:accent5>
      <a:accent6>
        <a:srgbClr val="8D8D8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ernate Theme">
  <a:themeElements>
    <a:clrScheme name="Custom 1">
      <a:dk1>
        <a:sysClr val="windowText" lastClr="000000"/>
      </a:dk1>
      <a:lt1>
        <a:sysClr val="window" lastClr="FFFFFF"/>
      </a:lt1>
      <a:dk2>
        <a:srgbClr val="FFCC01"/>
      </a:dk2>
      <a:lt2>
        <a:srgbClr val="F9F9F9"/>
      </a:lt2>
      <a:accent1>
        <a:srgbClr val="000000"/>
      </a:accent1>
      <a:accent2>
        <a:srgbClr val="FFFFFF"/>
      </a:accent2>
      <a:accent3>
        <a:srgbClr val="FFCC01"/>
      </a:accent3>
      <a:accent4>
        <a:srgbClr val="1F1E22"/>
      </a:accent4>
      <a:accent5>
        <a:srgbClr val="727372"/>
      </a:accent5>
      <a:accent6>
        <a:srgbClr val="8D8D8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C060DC519C5438F279013B0EC9B02" ma:contentTypeVersion="10" ma:contentTypeDescription="Create a new document." ma:contentTypeScope="" ma:versionID="e4dbf8d8b0ad9264ea70a8a7a3a5ed6d">
  <xsd:schema xmlns:xsd="http://www.w3.org/2001/XMLSchema" xmlns:xs="http://www.w3.org/2001/XMLSchema" xmlns:p="http://schemas.microsoft.com/office/2006/metadata/properties" xmlns:ns3="bc96db8f-62c4-44cc-8b28-7ef117495d18" xmlns:ns4="04adc925-6b5d-4628-b7e0-5b86efa98958" targetNamespace="http://schemas.microsoft.com/office/2006/metadata/properties" ma:root="true" ma:fieldsID="ce3ac5e3df8e8602d59b4112133894c4" ns3:_="" ns4:_="">
    <xsd:import namespace="bc96db8f-62c4-44cc-8b28-7ef117495d18"/>
    <xsd:import namespace="04adc925-6b5d-4628-b7e0-5b86efa9895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6db8f-62c4-44cc-8b28-7ef117495d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dc925-6b5d-4628-b7e0-5b86efa9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709D9-D467-4D58-A52E-F76A52A6330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bc96db8f-62c4-44cc-8b28-7ef117495d18"/>
    <ds:schemaRef ds:uri="04adc925-6b5d-4628-b7e0-5b86efa9895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5B86391-BFD2-472E-91A6-CFB34AE5E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6db8f-62c4-44cc-8b28-7ef117495d18"/>
    <ds:schemaRef ds:uri="04adc925-6b5d-4628-b7e0-5b86efa989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2668CB-4A59-4283-B931-928FB80ADF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2809</TotalTime>
  <Words>426</Words>
  <Application>Microsoft Office PowerPoint</Application>
  <PresentationFormat>On-screen Show (4:3)</PresentationFormat>
  <Paragraphs>77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US Army Light</vt:lpstr>
      <vt:lpstr>Calibri</vt:lpstr>
      <vt:lpstr>US Army</vt:lpstr>
      <vt:lpstr>Arial</vt:lpstr>
      <vt:lpstr>Master Theme</vt:lpstr>
      <vt:lpstr>Alternate Theme</vt:lpstr>
      <vt:lpstr>PowerPoint Presentation</vt:lpstr>
      <vt:lpstr>AGENDA</vt:lpstr>
      <vt:lpstr>First Amendment, US Constitution</vt:lpstr>
      <vt:lpstr>Religious Freedom in the United States</vt:lpstr>
      <vt:lpstr>The Impact of Lemon</vt:lpstr>
      <vt:lpstr>Chaplain Advisement</vt:lpstr>
      <vt:lpstr>QUESTIONS? DISCUSSION</vt:lpstr>
    </vt:vector>
  </TitlesOfParts>
  <Company>Grant Thornton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DeVoe, Haley;eric.o.dean.mil@army.mil</dc:creator>
  <cp:lastModifiedBy>Alley, William C LTC USARMY HQDA OCCH (USA)</cp:lastModifiedBy>
  <cp:revision>57</cp:revision>
  <cp:lastPrinted>2022-08-15T16:57:14Z</cp:lastPrinted>
  <dcterms:created xsi:type="dcterms:W3CDTF">2020-05-13T23:57:00Z</dcterms:created>
  <dcterms:modified xsi:type="dcterms:W3CDTF">2022-11-16T17:11:18Z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0x010100398C060DC519C5438F279013B0EC9B02</vt:lpwstr>
  </property>
</Properties>
</file>